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71"/>
  </p:notesMasterIdLst>
  <p:handoutMasterIdLst>
    <p:handoutMasterId r:id="rId72"/>
  </p:handoutMasterIdLst>
  <p:sldIdLst>
    <p:sldId id="281" r:id="rId5"/>
    <p:sldId id="287" r:id="rId6"/>
    <p:sldId id="296" r:id="rId7"/>
    <p:sldId id="297" r:id="rId8"/>
    <p:sldId id="298" r:id="rId9"/>
    <p:sldId id="299" r:id="rId10"/>
    <p:sldId id="300" r:id="rId11"/>
    <p:sldId id="301" r:id="rId12"/>
    <p:sldId id="260" r:id="rId13"/>
    <p:sldId id="302" r:id="rId14"/>
    <p:sldId id="277" r:id="rId15"/>
    <p:sldId id="305" r:id="rId16"/>
    <p:sldId id="306" r:id="rId17"/>
    <p:sldId id="307" r:id="rId18"/>
    <p:sldId id="304" r:id="rId19"/>
    <p:sldId id="267" r:id="rId20"/>
    <p:sldId id="282" r:id="rId21"/>
    <p:sldId id="303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0" r:id="rId65"/>
    <p:sldId id="351" r:id="rId66"/>
    <p:sldId id="352" r:id="rId67"/>
    <p:sldId id="353" r:id="rId68"/>
    <p:sldId id="354" r:id="rId69"/>
    <p:sldId id="355" r:id="rId7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703" autoAdjust="0"/>
  </p:normalViewPr>
  <p:slideViewPr>
    <p:cSldViewPr snapToGrid="0">
      <p:cViewPr varScale="1">
        <p:scale>
          <a:sx n="80" d="100"/>
          <a:sy n="80" d="100"/>
        </p:scale>
        <p:origin x="120" y="702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183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smtClean="0"/>
              <a:t>Alpe Formacion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 smtClean="0"/>
              <a:t>Ramon Abramo</a:t>
            </a: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none"/>
        </p:style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smtClean="0"/>
              <a:t>Alpe Formacion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02/08/2019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35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4978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4426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3712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039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1854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7032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346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1368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838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39156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5273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8534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3139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98233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658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1991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591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064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2346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786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33358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1823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93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7752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55406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66192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3137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5218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15546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9405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002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0132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318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0647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6226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9261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11820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95512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89851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4643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4972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796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41911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137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2521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5704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19052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53031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9127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42798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62441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62313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250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01763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3361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04377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7097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52682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41626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51033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1465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0957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3653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smtClean="0"/>
              <a:t>Ramon Abramo</a:t>
            </a:r>
            <a:endParaRPr lang="es-ES" dirty="0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s-ES" smtClean="0"/>
              <a:t>Alpe Formacion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504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microsoft.com/office/2007/relationships/hdphoto" Target="../media/hdphoto3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microsoft.com/office/2007/relationships/hdphoto" Target="../media/hdphoto3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microsoft.com/office/2007/relationships/hdphoto" Target="../media/hdphoto3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microsoft.com/office/2007/relationships/hdphoto" Target="../media/hdphoto3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microsoft.com/office/2007/relationships/hdphoto" Target="../media/hdphoto3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microsoft.com/office/2007/relationships/hdphoto" Target="../media/hdphoto3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microsoft.com/office/2007/relationships/hdphoto" Target="../media/hdphoto3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microsoft.com/office/2007/relationships/hdphoto" Target="../media/hdphoto3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Tres personas sentadas en una mesa de picnic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Consultas en Yii2</a:t>
            </a:r>
            <a:endParaRPr lang="es-ES" dirty="0"/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Vamos a utilizar algunas consultas </a:t>
            </a:r>
            <a:r>
              <a:rPr lang="es-ES" dirty="0" err="1" smtClean="0"/>
              <a:t>multitabla</a:t>
            </a:r>
            <a:endParaRPr lang="es-ES" dirty="0"/>
          </a:p>
        </p:txBody>
      </p:sp>
      <p:grpSp>
        <p:nvGrpSpPr>
          <p:cNvPr id="4" name="Grupo 3" descr="elemento decorativo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imer plano de páginas de un libro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22" y="290329"/>
            <a:ext cx="6563641" cy="26197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206" y="3200399"/>
            <a:ext cx="7692632" cy="16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1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7228936" cy="6858000"/>
            <a:chOff x="0" y="0"/>
            <a:chExt cx="722893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7228936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smtClean="0"/>
              <a:t>with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6" y="4543833"/>
            <a:ext cx="5252181" cy="11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12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441" y="894041"/>
            <a:ext cx="8369931" cy="14782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307" y="2849325"/>
            <a:ext cx="9349964" cy="165366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5028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732" y="232916"/>
            <a:ext cx="6706536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784" y="575864"/>
            <a:ext cx="6668431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9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7228936" cy="6858000"/>
            <a:chOff x="0" y="0"/>
            <a:chExt cx="722893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7228936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err="1" smtClean="0"/>
              <a:t>joinWith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94" y="4633338"/>
            <a:ext cx="6507867" cy="10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16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307" y="2849325"/>
            <a:ext cx="9349964" cy="16536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133" y="577566"/>
            <a:ext cx="9624752" cy="1035574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732" y="232916"/>
            <a:ext cx="6706536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784" y="575864"/>
            <a:ext cx="6668431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7228936" cy="6858000"/>
            <a:chOff x="0" y="0"/>
            <a:chExt cx="722893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7228936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err="1" smtClean="0"/>
              <a:t>joinWith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9" y="4633337"/>
            <a:ext cx="6515307" cy="9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1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sala de sillas rojas delante de una ventana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Analicemos nuestro sistema de información</a:t>
            </a:r>
            <a:endParaRPr lang="es-ES" dirty="0"/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Veamos la base de datos y los modelos generados</a:t>
            </a:r>
            <a:endParaRPr lang="es-ES" dirty="0"/>
          </a:p>
        </p:txBody>
      </p:sp>
      <p:grpSp>
        <p:nvGrpSpPr>
          <p:cNvPr id="4" name="Grupo 3" descr="elemento decorativo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20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598" y="738767"/>
            <a:ext cx="9047385" cy="10210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070" y="2498556"/>
            <a:ext cx="8707065" cy="183858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02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995" y="490127"/>
            <a:ext cx="6878010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231" y="594917"/>
            <a:ext cx="7973538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7228936" cy="6858000"/>
            <a:chOff x="0" y="0"/>
            <a:chExt cx="722893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7228936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err="1" smtClean="0"/>
              <a:t>joinWith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20" y="4567358"/>
            <a:ext cx="6239828" cy="10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24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180" y="617586"/>
            <a:ext cx="8255862" cy="8057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189" y="2454260"/>
            <a:ext cx="6719130" cy="1117076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24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793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996" y="518706"/>
            <a:ext cx="5792008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258" y="518706"/>
            <a:ext cx="7049484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8471140" cy="6858000"/>
            <a:chOff x="0" y="0"/>
            <a:chExt cx="8471140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8471140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err="1" smtClean="0"/>
              <a:t>join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20" y="4678684"/>
            <a:ext cx="7640116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28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704" y="550761"/>
            <a:ext cx="10583505" cy="12607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2221" y="2724617"/>
            <a:ext cx="7284158" cy="123490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28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472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864" y="480601"/>
            <a:ext cx="6430272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1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chico delante de pilas de biblioteca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Marcador de posición de imagen 4" descr="persona que lee un libro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28" y="216206"/>
            <a:ext cx="11850743" cy="581884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1505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653" y="571101"/>
            <a:ext cx="694469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8471140" cy="6858000"/>
            <a:chOff x="0" y="0"/>
            <a:chExt cx="8471140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8471140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err="1" smtClean="0"/>
              <a:t>innerjoin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20" y="4721552"/>
            <a:ext cx="6925642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32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221" y="2724617"/>
            <a:ext cx="7284158" cy="123490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562" y="811377"/>
            <a:ext cx="8555327" cy="957037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32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673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864" y="480601"/>
            <a:ext cx="6430272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3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653" y="571101"/>
            <a:ext cx="694469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8471140" cy="6858000"/>
            <a:chOff x="0" y="0"/>
            <a:chExt cx="8471140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8471140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err="1" smtClean="0"/>
              <a:t>leftJoin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98" y="4707263"/>
            <a:ext cx="6916115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9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36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221" y="2724617"/>
            <a:ext cx="7284158" cy="123490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1512" y="433492"/>
            <a:ext cx="9824863" cy="1110636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36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691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574" y="409153"/>
            <a:ext cx="7182852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653" y="571101"/>
            <a:ext cx="694469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8471140" cy="6858000"/>
            <a:chOff x="0" y="0"/>
            <a:chExt cx="8471140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8471140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err="1" smtClean="0"/>
              <a:t>innerJoinWith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79" y="4633338"/>
            <a:ext cx="6192179" cy="10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9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chico delante de pilas de biblioteca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Marcador de posición de imagen 4" descr="persona que lee un libro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467" y="1385602"/>
            <a:ext cx="9069066" cy="4086795"/>
          </a:xfrm>
          <a:prstGeom prst="rect">
            <a:avLst/>
          </a:prstGeom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4725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40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413" y="657361"/>
            <a:ext cx="9412526" cy="10765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072" y="2523998"/>
            <a:ext cx="8811855" cy="181000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40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6653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05" y="180521"/>
            <a:ext cx="7811590" cy="6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336" y="375811"/>
            <a:ext cx="7897327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10308566" cy="6858000"/>
            <a:chOff x="0" y="0"/>
            <a:chExt cx="1030856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10308566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smtClean="0"/>
              <a:t>Utilizando </a:t>
            </a:r>
            <a:r>
              <a:rPr lang="es-ES" dirty="0" err="1" smtClean="0"/>
              <a:t>subconsultas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4" y="4602473"/>
            <a:ext cx="9412013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2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44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824" y="502239"/>
            <a:ext cx="10686130" cy="98150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3085" y="2101477"/>
            <a:ext cx="7639903" cy="1185187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44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7000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206" y="471074"/>
            <a:ext cx="6001588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864" y="723522"/>
            <a:ext cx="5706271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7263442" cy="6858000"/>
            <a:chOff x="0" y="0"/>
            <a:chExt cx="7263442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1"/>
              <a:ext cx="7263442" cy="2305417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smtClean="0"/>
              <a:t>Selecciones con tablas relacionadas</a:t>
            </a:r>
            <a:br>
              <a:rPr lang="es-ES" dirty="0" smtClean="0"/>
            </a:br>
            <a:r>
              <a:rPr lang="es-ES" dirty="0" err="1" smtClean="0"/>
              <a:t>joinWith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63" y="4500824"/>
            <a:ext cx="4639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48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350" y="621860"/>
            <a:ext cx="9392236" cy="9136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57" y="2675808"/>
            <a:ext cx="10971686" cy="1506383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48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87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177" y="490127"/>
            <a:ext cx="9459645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chico delante de pilas de biblioteca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Marcador de posición de imagen 4" descr="persona que lee un libro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79" y="807825"/>
            <a:ext cx="6401693" cy="1343212"/>
          </a:xfrm>
          <a:prstGeom prst="rect">
            <a:avLst/>
          </a:prstGeom>
        </p:spPr>
      </p:pic>
      <p:sp>
        <p:nvSpPr>
          <p:cNvPr id="4" name="Redondear rectángulo de esquina del mismo lado 3"/>
          <p:cNvSpPr/>
          <p:nvPr/>
        </p:nvSpPr>
        <p:spPr>
          <a:xfrm>
            <a:off x="6355224" y="5387782"/>
            <a:ext cx="4364112" cy="967978"/>
          </a:xfrm>
          <a:prstGeom prst="round2Same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Modelo cliente</a:t>
            </a:r>
            <a:endParaRPr lang="es-E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160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100" y="633022"/>
            <a:ext cx="7525800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10308566" cy="6858000"/>
            <a:chOff x="0" y="0"/>
            <a:chExt cx="1030856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10308566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smtClean="0"/>
              <a:t>Selecciones con tablas relacionadas</a:t>
            </a:r>
            <a:br>
              <a:rPr lang="es-ES" dirty="0" smtClean="0"/>
            </a:br>
            <a:r>
              <a:rPr lang="es-ES" dirty="0" smtClean="0"/>
              <a:t>with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4" y="4535625"/>
            <a:ext cx="507753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52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770" y="419045"/>
            <a:ext cx="7231750" cy="13148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994" y="2533525"/>
            <a:ext cx="8688012" cy="179095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52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026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837" y="447259"/>
            <a:ext cx="6992326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50" y="3109868"/>
            <a:ext cx="11107700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6521570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smtClean="0"/>
              <a:t>Selecciones con tablas relacionadas</a:t>
            </a:r>
            <a:br>
              <a:rPr lang="es-ES" dirty="0" smtClean="0"/>
            </a:br>
            <a:r>
              <a:rPr lang="es-ES" dirty="0" err="1" smtClean="0"/>
              <a:t>joinWith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20" y="4531026"/>
            <a:ext cx="5525271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6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56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5717" y="599919"/>
            <a:ext cx="9224047" cy="8320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582" y="2377522"/>
            <a:ext cx="7494039" cy="1185188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56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7436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05" y="480601"/>
            <a:ext cx="7811590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81" y="1809524"/>
            <a:ext cx="1191743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6521570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smtClean="0"/>
              <a:t>Selecciones con tablas relacionadas</a:t>
            </a:r>
            <a:br>
              <a:rPr lang="es-ES" dirty="0" smtClean="0"/>
            </a:br>
            <a:r>
              <a:rPr lang="es-ES" dirty="0" smtClean="0"/>
              <a:t>utilizando modelo con</a:t>
            </a:r>
            <a:br>
              <a:rPr lang="es-ES" dirty="0" smtClean="0"/>
            </a:br>
            <a:r>
              <a:rPr lang="es-ES" dirty="0" err="1" smtClean="0"/>
              <a:t>JoinWith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4" y="4633338"/>
            <a:ext cx="4820323" cy="8954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7895" y="5692473"/>
            <a:ext cx="7811590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posición de imagen 15" descr="chico delante de pilas de biblioteca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Marcador de posición de imagen 4" descr="persona que lee un libro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86" y="145619"/>
            <a:ext cx="9047464" cy="6126933"/>
          </a:xfrm>
          <a:prstGeom prst="rect">
            <a:avLst/>
          </a:prstGeom>
        </p:spPr>
      </p:pic>
      <p:sp>
        <p:nvSpPr>
          <p:cNvPr id="9" name="Recortar rectángulo de esquina sencilla 8"/>
          <p:cNvSpPr/>
          <p:nvPr/>
        </p:nvSpPr>
        <p:spPr>
          <a:xfrm>
            <a:off x="6648522" y="3904039"/>
            <a:ext cx="4364111" cy="1003697"/>
          </a:xfrm>
          <a:prstGeom prst="snip1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Modelo cliente</a:t>
            </a:r>
            <a:endParaRPr lang="es-E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068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60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015" y="685681"/>
            <a:ext cx="9924294" cy="79806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020" y="2800262"/>
            <a:ext cx="8849960" cy="125747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60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3623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40" y="504417"/>
            <a:ext cx="1017412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81" y="1809524"/>
            <a:ext cx="11917438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6521570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smtClean="0"/>
              <a:t>Selecciones con tablas relacionadas</a:t>
            </a:r>
            <a:br>
              <a:rPr lang="es-ES" dirty="0" smtClean="0"/>
            </a:br>
            <a:r>
              <a:rPr lang="es-ES" dirty="0" smtClean="0"/>
              <a:t>utilizando modelo con </a:t>
            </a:r>
            <a:br>
              <a:rPr lang="es-ES" dirty="0" smtClean="0"/>
            </a:br>
            <a:r>
              <a:rPr lang="es-ES" dirty="0" smtClean="0"/>
              <a:t>with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895" y="5692473"/>
            <a:ext cx="7811590" cy="85737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65" y="4633338"/>
            <a:ext cx="4458322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63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64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578" y="536669"/>
            <a:ext cx="6247877" cy="117998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783" y="2509709"/>
            <a:ext cx="8840434" cy="1838582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64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872952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256" y="552048"/>
            <a:ext cx="9583487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1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libros en una estantería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23" y="3076526"/>
            <a:ext cx="11850754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0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 descr="grupo de alumnos en una mesa estudiando en la biblioteca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7228936" cy="6858000"/>
            <a:chOff x="0" y="0"/>
            <a:chExt cx="722893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2"/>
              <a:ext cx="7228936" cy="1356512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2900276"/>
          </a:xfrm>
        </p:spPr>
        <p:txBody>
          <a:bodyPr rtlCol="0"/>
          <a:lstStyle/>
          <a:p>
            <a:pPr rtl="0"/>
            <a:r>
              <a:rPr lang="es-ES" dirty="0" err="1" smtClean="0"/>
              <a:t>find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20" y="4522958"/>
            <a:ext cx="3894494" cy="11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3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vista aérea de escalera en espiral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Marcador de posición de imagen 5" descr="libro abierto con público viendo una obra en segundo plano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ángulo 7" descr="elemento decorativo">
            <a:extLst>
              <a:ext uri="{FF2B5EF4-FFF2-40B4-BE49-F238E27FC236}">
                <a16:creationId xmlns:a16="http://schemas.microsoft.com/office/drawing/2014/main" id="{4E4A96D9-2D70-4D9E-B61C-9B23F3FD5161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8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866" y="1094257"/>
            <a:ext cx="6474990" cy="110548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866" y="3293999"/>
            <a:ext cx="6235490" cy="109684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 rtl="0"/>
            <a:fld id="{817179DE-9BF3-494C-804F-0C7C90AC8700}" type="slidenum">
              <a:rPr lang="es-ES" noProof="0" smtClean="0"/>
              <a:pPr algn="ctr" rtl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139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primer plano de páginas de un libro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upo 22" descr="elemento decorativo">
            <a:extLst>
              <a:ext uri="{FF2B5EF4-FFF2-40B4-BE49-F238E27FC236}">
                <a16:creationId xmlns:a16="http://schemas.microsoft.com/office/drawing/2014/main" id="{28C94A8D-A234-408C-8281-33CCC01BE2A8}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89" y="632313"/>
            <a:ext cx="6144482" cy="2867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1569" y="2593920"/>
            <a:ext cx="6234930" cy="23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A4148EB-7DAD-48FA-A275-D42F48043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49A191-EC8C-4AA6-9C64-D32B5F047436}">
  <ds:schemaRefs>
    <ds:schemaRef ds:uri="http://purl.org/dc/terms/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elements/1.1/"/>
    <ds:schemaRef ds:uri="http://schemas.microsoft.com/office/2006/metadata/properties"/>
    <ds:schemaRef ds:uri="6dc4bcd6-49db-4c07-9060-8acfc67cef9f"/>
    <ds:schemaRef ds:uri="fb0879af-3eba-417a-a55a-ffe6dcd6ca77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formación</Template>
  <TotalTime>0</TotalTime>
  <Words>426</Words>
  <Application>Microsoft Office PowerPoint</Application>
  <PresentationFormat>Panorámica</PresentationFormat>
  <Paragraphs>257</Paragraphs>
  <Slides>66</Slides>
  <Notes>66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Corbel</vt:lpstr>
      <vt:lpstr>Tema de Office</vt:lpstr>
      <vt:lpstr>Consultas en Yii2</vt:lpstr>
      <vt:lpstr>Analicemos nuestro sistema de información</vt:lpstr>
      <vt:lpstr>Presentación de PowerPoint</vt:lpstr>
      <vt:lpstr>Presentación de PowerPoint</vt:lpstr>
      <vt:lpstr>Presentación de PowerPoint</vt:lpstr>
      <vt:lpstr>Presentación de PowerPoint</vt:lpstr>
      <vt:lpstr>find</vt:lpstr>
      <vt:lpstr>Presentación de PowerPoint</vt:lpstr>
      <vt:lpstr>Presentación de PowerPoint</vt:lpstr>
      <vt:lpstr>Presentación de PowerPoint</vt:lpstr>
      <vt:lpstr>with</vt:lpstr>
      <vt:lpstr>Presentación de PowerPoint</vt:lpstr>
      <vt:lpstr>Presentación de PowerPoint</vt:lpstr>
      <vt:lpstr>Presentación de PowerPoint</vt:lpstr>
      <vt:lpstr>joinWith</vt:lpstr>
      <vt:lpstr>Presentación de PowerPoint</vt:lpstr>
      <vt:lpstr>Presentación de PowerPoint</vt:lpstr>
      <vt:lpstr>Presentación de PowerPoint</vt:lpstr>
      <vt:lpstr>joinWith</vt:lpstr>
      <vt:lpstr>Presentación de PowerPoint</vt:lpstr>
      <vt:lpstr>Presentación de PowerPoint</vt:lpstr>
      <vt:lpstr>Presentación de PowerPoint</vt:lpstr>
      <vt:lpstr>joinWith</vt:lpstr>
      <vt:lpstr>Presentación de PowerPoint</vt:lpstr>
      <vt:lpstr>Presentación de PowerPoint</vt:lpstr>
      <vt:lpstr>Presentación de PowerPoint</vt:lpstr>
      <vt:lpstr>join</vt:lpstr>
      <vt:lpstr>Presentación de PowerPoint</vt:lpstr>
      <vt:lpstr>Presentación de PowerPoint</vt:lpstr>
      <vt:lpstr>Presentación de PowerPoint</vt:lpstr>
      <vt:lpstr>innerjoin</vt:lpstr>
      <vt:lpstr>Presentación de PowerPoint</vt:lpstr>
      <vt:lpstr>Presentación de PowerPoint</vt:lpstr>
      <vt:lpstr>Presentación de PowerPoint</vt:lpstr>
      <vt:lpstr>leftJoin</vt:lpstr>
      <vt:lpstr>Presentación de PowerPoint</vt:lpstr>
      <vt:lpstr>Presentación de PowerPoint</vt:lpstr>
      <vt:lpstr>Presentación de PowerPoint</vt:lpstr>
      <vt:lpstr>innerJoinWith</vt:lpstr>
      <vt:lpstr>Presentación de PowerPoint</vt:lpstr>
      <vt:lpstr>Presentación de PowerPoint</vt:lpstr>
      <vt:lpstr>Presentación de PowerPoint</vt:lpstr>
      <vt:lpstr>Utilizando subconsultas</vt:lpstr>
      <vt:lpstr>Presentación de PowerPoint</vt:lpstr>
      <vt:lpstr>Presentación de PowerPoint</vt:lpstr>
      <vt:lpstr>Presentación de PowerPoint</vt:lpstr>
      <vt:lpstr>Selecciones con tablas relacionadas joinWith</vt:lpstr>
      <vt:lpstr>Presentación de PowerPoint</vt:lpstr>
      <vt:lpstr>Presentación de PowerPoint</vt:lpstr>
      <vt:lpstr>Presentación de PowerPoint</vt:lpstr>
      <vt:lpstr>Selecciones con tablas relacionadas with</vt:lpstr>
      <vt:lpstr>Presentación de PowerPoint</vt:lpstr>
      <vt:lpstr>Presentación de PowerPoint</vt:lpstr>
      <vt:lpstr>Presentación de PowerPoint</vt:lpstr>
      <vt:lpstr>Selecciones con tablas relacionadas joinWith</vt:lpstr>
      <vt:lpstr>Presentación de PowerPoint</vt:lpstr>
      <vt:lpstr>Presentación de PowerPoint</vt:lpstr>
      <vt:lpstr>Presentación de PowerPoint</vt:lpstr>
      <vt:lpstr>Selecciones con tablas relacionadas utilizando modelo con JoinWith</vt:lpstr>
      <vt:lpstr>Presentación de PowerPoint</vt:lpstr>
      <vt:lpstr>Presentación de PowerPoint</vt:lpstr>
      <vt:lpstr>Presentación de PowerPoint</vt:lpstr>
      <vt:lpstr>Selecciones con tablas relacionadas utilizando modelo con  with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2019-08-01T10:19:44Z</dcterms:created>
  <dcterms:modified xsi:type="dcterms:W3CDTF">2019-08-02T19:11:33Z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